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80" d="100"/>
          <a:sy n="80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5411E4EC-04A5-854B-A730-F84CB466514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098467" y="2458284"/>
            <a:ext cx="7950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Atacama,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Carolina Armenakis Daher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Atacama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Atacama,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</TotalTime>
  <Words>78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14</cp:revision>
  <dcterms:created xsi:type="dcterms:W3CDTF">2024-11-15T16:16:11Z</dcterms:created>
  <dcterms:modified xsi:type="dcterms:W3CDTF">2025-12-13T01:25:39Z</dcterms:modified>
</cp:coreProperties>
</file>